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62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46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35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2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811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92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6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8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66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10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05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4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37646" y="6030119"/>
            <a:ext cx="9144000" cy="1655762"/>
          </a:xfrm>
        </p:spPr>
        <p:txBody>
          <a:bodyPr/>
          <a:lstStyle/>
          <a:p>
            <a:r>
              <a:rPr lang="en-US" dirty="0" smtClean="0"/>
              <a:t>Hank, Cameron, Cheyanne, Chase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221" y="1334858"/>
            <a:ext cx="3694849" cy="45615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87273" y="309092"/>
            <a:ext cx="704474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Cleverbudget</a:t>
            </a:r>
            <a:endParaRPr lang="en-US" sz="8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6959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Sprint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Created account, user, transaction, credit card, and check classes</a:t>
            </a:r>
          </a:p>
          <a:p>
            <a:r>
              <a:rPr lang="en-US" dirty="0" smtClean="0"/>
              <a:t>Refined existing classes</a:t>
            </a:r>
          </a:p>
          <a:p>
            <a:r>
              <a:rPr lang="en-US" dirty="0" smtClean="0"/>
              <a:t>Worked on login screen design and theme </a:t>
            </a:r>
          </a:p>
          <a:p>
            <a:r>
              <a:rPr lang="en-US" dirty="0" smtClean="0"/>
              <a:t>Added </a:t>
            </a:r>
            <a:r>
              <a:rPr lang="en-US" smtClean="0"/>
              <a:t>more functionality to the home screen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0096" y="17216"/>
            <a:ext cx="1191904" cy="147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5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- Classes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3552063"/>
              </p:ext>
            </p:extLst>
          </p:nvPr>
        </p:nvGraphicFramePr>
        <p:xfrm>
          <a:off x="838200" y="1825625"/>
          <a:ext cx="1051560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VIEW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CONTROLLER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LoginScreen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Login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Account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HomeScreen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User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CreateAccountScreen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Check (extends Transaction)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NewTransactionScreen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CreditCard</a:t>
                      </a:r>
                      <a:r>
                        <a:rPr lang="en-US" dirty="0" smtClean="0"/>
                        <a:t> (extends Transaction)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0096" y="17216"/>
            <a:ext cx="1191904" cy="147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53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Design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646" y="1396767"/>
            <a:ext cx="9260541" cy="52090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0096" y="17216"/>
            <a:ext cx="1191904" cy="147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82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94" y="-105092"/>
            <a:ext cx="10636840" cy="71529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0096" y="17216"/>
            <a:ext cx="1191904" cy="147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7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68</Words>
  <Application>Microsoft Macintosh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Overview of Sprint 2</vt:lpstr>
      <vt:lpstr>MVC - Classes</vt:lpstr>
      <vt:lpstr>Future Design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Bullock, Henry</dc:creator>
  <cp:lastModifiedBy>Bullock, Henry</cp:lastModifiedBy>
  <cp:revision>5</cp:revision>
  <dcterms:created xsi:type="dcterms:W3CDTF">2017-11-02T13:14:51Z</dcterms:created>
  <dcterms:modified xsi:type="dcterms:W3CDTF">2017-11-02T15:35:51Z</dcterms:modified>
</cp:coreProperties>
</file>

<file path=docProps/thumbnail.jpeg>
</file>